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05" r:id="rId3"/>
    <p:sldId id="271" r:id="rId4"/>
    <p:sldId id="309" r:id="rId5"/>
    <p:sldId id="310" r:id="rId6"/>
    <p:sldId id="318" r:id="rId7"/>
    <p:sldId id="320" r:id="rId8"/>
    <p:sldId id="319" r:id="rId9"/>
    <p:sldId id="300" r:id="rId10"/>
    <p:sldId id="321" r:id="rId11"/>
    <p:sldId id="317" r:id="rId12"/>
    <p:sldId id="308" r:id="rId13"/>
    <p:sldId id="312" r:id="rId14"/>
    <p:sldId id="313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639" autoAdjust="0"/>
  </p:normalViewPr>
  <p:slideViewPr>
    <p:cSldViewPr>
      <p:cViewPr>
        <p:scale>
          <a:sx n="70" d="100"/>
          <a:sy n="70" d="100"/>
        </p:scale>
        <p:origin x="-612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3990A-DA1A-4579-9225-3EC1674B2143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E7C13-D761-4B37-A9B9-1974E2C8E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0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opentripmap.com/doc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ev.opentripmap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opentripmap.com/map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opentripmap/" TargetMode="External"/><Relationship Id="rId3" Type="http://schemas.openxmlformats.org/officeDocument/2006/relationships/hyperlink" Target="mailto:katya@opentripmap.com" TargetMode="External"/><Relationship Id="rId7" Type="http://schemas.microsoft.com/office/2007/relationships/hdphoto" Target="../media/hdphoto1.wdp"/><Relationship Id="rId2" Type="http://schemas.openxmlformats.org/officeDocument/2006/relationships/hyperlink" Target="mailto:maxim@opentripmap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hyperlink" Target="https://vk.com/opentripmap" TargetMode="External"/><Relationship Id="rId4" Type="http://schemas.openxmlformats.org/officeDocument/2006/relationships/image" Target="../media/image21.jpeg"/><Relationship Id="rId9" Type="http://schemas.openxmlformats.org/officeDocument/2006/relationships/hyperlink" Target="https://www.facebook.com/opentripmap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771"/>
            <a:ext cx="9138281" cy="318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043609" y="4725148"/>
            <a:ext cx="7560841" cy="1128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Интерактивный туристический атлас мира на основе открытых данных</a:t>
            </a:r>
          </a:p>
        </p:txBody>
      </p:sp>
      <p:pic>
        <p:nvPicPr>
          <p:cNvPr id="7" name="Picture 2" descr="https://opentripmap.com/assets/img/logo_earth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7477"/>
            <a:ext cx="6542672" cy="1361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7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69"/>
          <p:cNvPicPr preferRelativeResize="0"/>
          <p:nvPr/>
        </p:nvPicPr>
        <p:blipFill rotWithShape="1">
          <a:blip r:embed="rId2">
            <a:alphaModFix/>
          </a:blip>
          <a:srcRect t="11696"/>
          <a:stretch/>
        </p:blipFill>
        <p:spPr>
          <a:xfrm>
            <a:off x="827584" y="1484784"/>
            <a:ext cx="7305680" cy="52550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18"/>
          <p:cNvSpPr txBox="1">
            <a:spLocks noGrp="1"/>
          </p:cNvSpPr>
          <p:nvPr>
            <p:ph type="title"/>
          </p:nvPr>
        </p:nvSpPr>
        <p:spPr>
          <a:xfrm>
            <a:off x="37899" y="146998"/>
            <a:ext cx="8926591" cy="1325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Лыжные курорты</a:t>
            </a:r>
            <a:endParaRPr lang="en-US" sz="36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7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9477" r="21881" b="18226"/>
          <a:stretch/>
        </p:blipFill>
        <p:spPr bwMode="auto">
          <a:xfrm>
            <a:off x="251519" y="1309410"/>
            <a:ext cx="8680875" cy="522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Иерархия категорий</a:t>
            </a:r>
            <a:endParaRPr lang="ru-RU" sz="3600" dirty="0">
              <a:solidFill>
                <a:srgbClr val="00808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165304"/>
            <a:ext cx="354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https://dev.opentripmap.com/doc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65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>
                <a:solidFill>
                  <a:srgbClr val="008080"/>
                </a:solidFill>
              </a:rPr>
              <a:t>Глобальная база туристических объектов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40695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155"/>
          <p:cNvSpPr/>
          <p:nvPr/>
        </p:nvSpPr>
        <p:spPr>
          <a:xfrm>
            <a:off x="1263566" y="1268760"/>
            <a:ext cx="7484897" cy="7200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4000" b="1" dirty="0" smtClean="0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ru-RU" sz="4000" b="1" dirty="0" smtClean="0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4000" b="1" dirty="0" smtClean="0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млн</a:t>
            </a:r>
            <a:r>
              <a:rPr lang="en-US" sz="4000" b="1" dirty="0" smtClean="0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lang="en-US" sz="1800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бъектов</a:t>
            </a:r>
            <a:r>
              <a:rPr lang="en-US" sz="1800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</a:t>
            </a:r>
            <a:r>
              <a:rPr lang="ru-RU" sz="4000" b="1" dirty="0" smtClean="0">
                <a:solidFill>
                  <a:srgbClr val="F19E65"/>
                </a:solidFill>
                <a:latin typeface="Calibri"/>
                <a:ea typeface="Calibri"/>
                <a:cs typeface="Calibri"/>
                <a:sym typeface="Calibri"/>
              </a:rPr>
              <a:t>209</a:t>
            </a:r>
            <a:r>
              <a:rPr lang="en-US" sz="4000" b="1" dirty="0" smtClean="0">
                <a:solidFill>
                  <a:srgbClr val="F19E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smtClean="0">
                <a:solidFill>
                  <a:srgbClr val="F19E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категорий</a:t>
            </a:r>
            <a:endParaRPr lang="en-US"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379" y="2034390"/>
            <a:ext cx="4803569" cy="424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smtClean="0">
                <a:solidFill>
                  <a:srgbClr val="008080"/>
                </a:solidFill>
              </a:rPr>
              <a:t>REST API OpenTripMap</a:t>
            </a:r>
            <a:endParaRPr lang="ru-RU" sz="3600" dirty="0" smtClean="0">
              <a:solidFill>
                <a:srgbClr val="00808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Документация –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https://dev.opentripmap.com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Возможности:</a:t>
            </a:r>
          </a:p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получение списка объектов в заданном экстенте с применением различных фильтров в форматах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JSON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GeoJSON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получение полной информации об отдельном объекте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указанием источников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Карта для встраивания на сайте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6119336"/>
            <a:ext cx="3641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opentripmap.com/map.html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/>
          <a:stretch/>
        </p:blipFill>
        <p:spPr bwMode="auto">
          <a:xfrm>
            <a:off x="252007" y="1308574"/>
            <a:ext cx="8747977" cy="442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2"/>
          <p:cNvSpPr txBox="1">
            <a:spLocks/>
          </p:cNvSpPr>
          <p:nvPr/>
        </p:nvSpPr>
        <p:spPr>
          <a:xfrm>
            <a:off x="2634082" y="1784524"/>
            <a:ext cx="4717394" cy="356514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spcBef>
                <a:spcPts val="0"/>
              </a:spcBef>
              <a:buFont typeface="Arial" pitchFamily="34" charset="0"/>
              <a:buNone/>
            </a:pPr>
            <a:r>
              <a:rPr lang="ru-RU" sz="2800" b="1" dirty="0" smtClean="0">
                <a:solidFill>
                  <a:srgbClr val="008080"/>
                </a:solidFill>
                <a:ea typeface="+mj-ea"/>
                <a:cs typeface="+mj-cs"/>
              </a:rPr>
              <a:t>Максим Виноградов</a:t>
            </a:r>
          </a:p>
          <a:p>
            <a:pPr marL="22860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maxim@opentripmap.com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28600" indent="0">
              <a:spcBef>
                <a:spcPts val="0"/>
              </a:spcBef>
              <a:buFont typeface="Arial" pitchFamily="34" charset="0"/>
              <a:buNone/>
            </a:pP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0">
              <a:spcBef>
                <a:spcPts val="0"/>
              </a:spcBef>
              <a:buFont typeface="Arial" pitchFamily="34" charset="0"/>
              <a:buNone/>
            </a:pP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0">
              <a:spcBef>
                <a:spcPts val="0"/>
              </a:spcBef>
              <a:buFont typeface="Arial" pitchFamily="34" charset="0"/>
              <a:buNone/>
            </a:pPr>
            <a:r>
              <a:rPr lang="ru-RU" sz="2800" b="1" dirty="0">
                <a:solidFill>
                  <a:srgbClr val="008080"/>
                </a:solidFill>
                <a:ea typeface="+mj-ea"/>
                <a:cs typeface="+mj-cs"/>
              </a:rPr>
              <a:t>Е</a:t>
            </a:r>
            <a:r>
              <a:rPr lang="ru-RU" sz="2800" b="1" dirty="0" smtClean="0">
                <a:solidFill>
                  <a:srgbClr val="008080"/>
                </a:solidFill>
                <a:ea typeface="+mj-ea"/>
                <a:cs typeface="+mj-cs"/>
              </a:rPr>
              <a:t>катерина Белорусцева</a:t>
            </a:r>
          </a:p>
          <a:p>
            <a:pPr marL="22860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katya@opentripmap.com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84" y="5789700"/>
            <a:ext cx="288031" cy="288031"/>
          </a:xfrm>
          <a:prstGeom prst="roundRect">
            <a:avLst>
              <a:gd name="adj" fmla="val 27024"/>
            </a:avLst>
          </a:prstGeom>
          <a:solidFill>
            <a:schemeClr val="accent5">
              <a:lumMod val="75000"/>
            </a:schemeClr>
          </a:solidFill>
        </p:spPr>
      </p:pic>
      <p:pic>
        <p:nvPicPr>
          <p:cNvPr id="1028" name="Picture 4" descr="C:\Users\belorustseva-e\Downloads\if_Instagram_571111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20" y="5028247"/>
            <a:ext cx="329595" cy="3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elorustseva-e\Downloads\if_Facebook_571114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72" y="5379185"/>
            <a:ext cx="337224" cy="3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08831" y="5013176"/>
            <a:ext cx="3823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8"/>
              </a:rPr>
              <a:t>https://www.instagram.com/opentripmap</a:t>
            </a:r>
            <a:r>
              <a:rPr lang="en-US" sz="1600" dirty="0" smtClean="0">
                <a:hlinkClick r:id="rId8"/>
              </a:rPr>
              <a:t>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24024" y="5373216"/>
            <a:ext cx="3762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9"/>
              </a:rPr>
              <a:t>https://www.facebook.com/opentripmap</a:t>
            </a:r>
            <a:r>
              <a:rPr lang="en-US" sz="1600" dirty="0" smtClean="0">
                <a:hlinkClick r:id="rId9"/>
              </a:rPr>
              <a:t>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24026" y="5736156"/>
            <a:ext cx="2627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10"/>
              </a:rPr>
              <a:t>https://</a:t>
            </a:r>
            <a:r>
              <a:rPr lang="en-US" sz="1600" dirty="0" smtClean="0">
                <a:hlinkClick r:id="rId10"/>
              </a:rPr>
              <a:t>vk.com/opentripmap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3" y="5181209"/>
            <a:ext cx="976191" cy="87619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64355" y="5349672"/>
            <a:ext cx="2889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opentripmap.com</a:t>
            </a:r>
            <a:r>
              <a:rPr lang="ru-RU" sz="2800" dirty="0"/>
              <a:t>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008080"/>
                </a:solidFill>
              </a:rPr>
              <a:t>Контакты</a:t>
            </a:r>
            <a:endParaRPr lang="ru-RU" sz="36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О проекте</a:t>
            </a:r>
            <a:endParaRPr lang="ru-RU" sz="3600" dirty="0">
              <a:solidFill>
                <a:srgbClr val="00808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8913854" cy="53219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88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9"/>
          <p:cNvSpPr txBox="1">
            <a:spLocks/>
          </p:cNvSpPr>
          <p:nvPr/>
        </p:nvSpPr>
        <p:spPr>
          <a:xfrm>
            <a:off x="487429" y="1472701"/>
            <a:ext cx="7794195" cy="520081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0"/>
              </a:spcBef>
            </a:pP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OpenStreetMap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228600"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Earth</a:t>
            </a:r>
          </a:p>
          <a:p>
            <a:pPr marL="457200" indent="-228600"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WIKIDATA </a:t>
            </a:r>
          </a:p>
          <a:p>
            <a:pPr marL="457200" indent="-228600"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Национальные Википедии</a:t>
            </a:r>
          </a:p>
          <a:p>
            <a:pPr marL="457200" indent="-228600"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Wikivoyage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228600">
              <a:spcBef>
                <a:spcPts val="0"/>
              </a:spcBef>
            </a:pP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Культура.РФ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228600">
              <a:spcBef>
                <a:spcPts val="0"/>
              </a:spcBef>
            </a:pP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Роснедра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Shape 121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65" y="5336176"/>
            <a:ext cx="1421866" cy="93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2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40" y="5244187"/>
            <a:ext cx="1324443" cy="108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3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0" y="5253375"/>
            <a:ext cx="1442667" cy="134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2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55" y="2276876"/>
            <a:ext cx="1590140" cy="121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5"/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08" y="4127807"/>
            <a:ext cx="2045037" cy="44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logo_1_Culture_ru (1)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34" y="5298027"/>
            <a:ext cx="2404211" cy="653946"/>
          </a:xfrm>
          <a:prstGeom prst="rect">
            <a:avLst/>
          </a:prstGeom>
        </p:spPr>
      </p:pic>
      <p:sp>
        <p:nvSpPr>
          <p:cNvPr id="11" name="Shape 118"/>
          <p:cNvSpPr txBox="1">
            <a:spLocks noGrp="1"/>
          </p:cNvSpPr>
          <p:nvPr>
            <p:ph type="title"/>
          </p:nvPr>
        </p:nvSpPr>
        <p:spPr>
          <a:xfrm>
            <a:off x="37899" y="146998"/>
            <a:ext cx="8926591" cy="1325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008080"/>
                </a:solidFill>
              </a:rPr>
              <a:t>Источники</a:t>
            </a:r>
            <a:r>
              <a:rPr lang="en-US" sz="3600" dirty="0">
                <a:solidFill>
                  <a:srgbClr val="008080"/>
                </a:solidFill>
              </a:rPr>
              <a:t> </a:t>
            </a:r>
            <a:r>
              <a:rPr lang="en-US" sz="3600" dirty="0" err="1">
                <a:solidFill>
                  <a:srgbClr val="008080"/>
                </a:solidFill>
              </a:rPr>
              <a:t>данных</a:t>
            </a:r>
            <a:endParaRPr lang="en-US" sz="36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 smtClean="0">
                <a:solidFill>
                  <a:srgbClr val="008080"/>
                </a:solidFill>
              </a:rPr>
              <a:t>Открытые данные Министерства культуры РФ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5102" b="7706"/>
          <a:stretch/>
        </p:blipFill>
        <p:spPr bwMode="auto">
          <a:xfrm>
            <a:off x="251520" y="1481130"/>
            <a:ext cx="8733129" cy="487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1"/>
            <a:ext cx="871705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 smtClean="0">
                <a:solidFill>
                  <a:srgbClr val="008080"/>
                </a:solidFill>
              </a:rPr>
              <a:t>Открытые данные </a:t>
            </a:r>
            <a:r>
              <a:rPr lang="ru-RU" sz="3200" dirty="0" err="1" smtClean="0">
                <a:solidFill>
                  <a:srgbClr val="008080"/>
                </a:solidFill>
              </a:rPr>
              <a:t>Роснедр</a:t>
            </a:r>
            <a:endParaRPr lang="ru-RU" sz="3200" dirty="0" smtClean="0">
              <a:solidFill>
                <a:srgbClr val="00808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Функционал</a:t>
            </a:r>
            <a:endParaRPr lang="ru-RU" sz="3600" dirty="0">
              <a:solidFill>
                <a:srgbClr val="008080"/>
              </a:solidFill>
            </a:endParaRPr>
          </a:p>
        </p:txBody>
      </p:sp>
      <p:pic>
        <p:nvPicPr>
          <p:cNvPr id="4" name="Содержимое 3" descr="opentripmap_iz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469771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3707904" y="1556792"/>
            <a:ext cx="4752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выбор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интересных мест из 209 категорий интересов;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построение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пеших, велосипедных и автомобильных маршрутов;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сохранение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списка выбранных объектов в форматах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kml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gpx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pdf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интересных мест поблизости в радиусе пешеходной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доступности;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редактирование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информации об объектах через интерфейс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OpenStreetMap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WikiData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Интересное рядом</a:t>
            </a:r>
          </a:p>
        </p:txBody>
      </p:sp>
      <p:pic>
        <p:nvPicPr>
          <p:cNvPr id="4" name="Рисунок 3" descr="isochro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100392" cy="505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4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7913" y="1412776"/>
            <a:ext cx="3977861" cy="52924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Редактирование</a:t>
            </a:r>
            <a:endParaRPr lang="ru-RU" sz="3600" dirty="0">
              <a:solidFill>
                <a:srgbClr val="00808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201" y="5733256"/>
            <a:ext cx="1385573" cy="36004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51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8480" y="4233282"/>
            <a:ext cx="122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OSM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1444" y="1352962"/>
            <a:ext cx="1411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WIKI</a:t>
            </a:r>
            <a:endParaRPr lang="ru-RU" sz="4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531424" y="2395738"/>
            <a:ext cx="258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Культура.РФ</a:t>
            </a:r>
            <a:endParaRPr lang="ru-RU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5536" y="5024637"/>
            <a:ext cx="188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Координаты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395536" y="2003089"/>
            <a:ext cx="20634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Википедия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Фото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Статус наследия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Дата основания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6868649" y="2950628"/>
            <a:ext cx="19123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Название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Фото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Режим работы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Сайт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Описание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72098"/>
            <a:ext cx="2304256" cy="2158571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51520" y="4150749"/>
            <a:ext cx="2304256" cy="1654515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660232" y="2378010"/>
            <a:ext cx="2304256" cy="2158571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2458986" y="2070433"/>
            <a:ext cx="384822" cy="503222"/>
          </a:xfrm>
          <a:prstGeom prst="notch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с вырезом 33"/>
          <p:cNvSpPr/>
          <p:nvPr/>
        </p:nvSpPr>
        <p:spPr>
          <a:xfrm>
            <a:off x="2458986" y="4966052"/>
            <a:ext cx="384822" cy="503222"/>
          </a:xfrm>
          <a:prstGeom prst="notch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с вырезом 34"/>
          <p:cNvSpPr/>
          <p:nvPr/>
        </p:nvSpPr>
        <p:spPr>
          <a:xfrm rot="10800000">
            <a:off x="6339013" y="3157215"/>
            <a:ext cx="384822" cy="503222"/>
          </a:xfrm>
          <a:prstGeom prst="notch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Shape 118"/>
          <p:cNvSpPr txBox="1">
            <a:spLocks noGrp="1"/>
          </p:cNvSpPr>
          <p:nvPr>
            <p:ph type="title"/>
          </p:nvPr>
        </p:nvSpPr>
        <p:spPr>
          <a:xfrm>
            <a:off x="37899" y="146998"/>
            <a:ext cx="8926591" cy="1325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8080"/>
                </a:solidFill>
              </a:rPr>
              <a:t>Карточка объекта</a:t>
            </a:r>
            <a:endParaRPr lang="en-US" sz="3600" dirty="0">
              <a:solidFill>
                <a:srgbClr val="00808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816" y="1124744"/>
            <a:ext cx="3332843" cy="546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7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184</Words>
  <Application>Microsoft Office PowerPoint</Application>
  <PresentationFormat>Экран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О проекте</vt:lpstr>
      <vt:lpstr>Источники данных</vt:lpstr>
      <vt:lpstr>Открытые данные Министерства культуры РФ</vt:lpstr>
      <vt:lpstr>Открытые данные Роснедр</vt:lpstr>
      <vt:lpstr>Функционал</vt:lpstr>
      <vt:lpstr>Интересное рядом</vt:lpstr>
      <vt:lpstr>Редактирование</vt:lpstr>
      <vt:lpstr>Карточка объекта</vt:lpstr>
      <vt:lpstr>Лыжные курорты</vt:lpstr>
      <vt:lpstr>Иерархия категорий</vt:lpstr>
      <vt:lpstr>Глобальная база туристических объектов</vt:lpstr>
      <vt:lpstr>REST API OpenTripMap</vt:lpstr>
      <vt:lpstr>Карта для встраивания на сайте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Sony</dc:creator>
  <cp:lastModifiedBy>belorustseva-e</cp:lastModifiedBy>
  <cp:revision>78</cp:revision>
  <dcterms:created xsi:type="dcterms:W3CDTF">2015-07-19T16:15:45Z</dcterms:created>
  <dcterms:modified xsi:type="dcterms:W3CDTF">2018-06-06T14:45:41Z</dcterms:modified>
</cp:coreProperties>
</file>